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0" r:id="rId5"/>
    <p:sldId id="272" r:id="rId6"/>
    <p:sldId id="259" r:id="rId7"/>
    <p:sldId id="264" r:id="rId8"/>
    <p:sldId id="271" r:id="rId9"/>
    <p:sldId id="269" r:id="rId10"/>
    <p:sldId id="273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video" Target="https://www.youtube.com/embed/EH7Sz0qskFs" TargetMode="External" /><Relationship Id="rId4" Type="http://schemas.microsoft.com/office/2007/relationships/media" Target="https://www.youtube.com/embed/EH7Sz0qskFs" TargetMode="External" /><Relationship Id="rId5" Type="http://schemas.openxmlformats.org/officeDocument/2006/relationships/image" Target="../media/image1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video" Target="https://www.youtube.com/embed/1plSsw6FUeY" TargetMode="External" /><Relationship Id="rId4" Type="http://schemas.microsoft.com/office/2007/relationships/media" Target="https://www.youtube.com/embed/1plSsw6FUeY" TargetMode="External" /><Relationship Id="rId5" Type="http://schemas.openxmlformats.org/officeDocument/2006/relationships/image" Target="../media/image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video" Target="https://www.youtube.com/embed/65NLe8lysdQ" TargetMode="External" /><Relationship Id="rId4" Type="http://schemas.microsoft.com/office/2007/relationships/media" Target="https://www.youtube.com/embed/65NLe8lysdQ" TargetMode="External" /><Relationship Id="rId5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EH7Sz0qskFs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4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177950" y="2322729"/>
            <a:ext cx="7208990" cy="220926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멸종위기 식물인 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solidFill>
                  <a:srgbClr val="ef4ddf"/>
                </a:solidFill>
                <a:latin typeface="맑은 고딕"/>
                <a:cs typeface="함초롬바탕"/>
              </a:rPr>
              <a:t>미선나무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와 </a:t>
            </a:r>
            <a:endParaRPr xmlns:mc="http://schemas.openxmlformats.org/markup-compatibility/2006" xmlns:hp="http://schemas.haansoft.com/office/presentation/8.0" lang="ko-KR" altLang="en-US" sz="2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solidFill>
                  <a:srgbClr val="4d8eef"/>
                </a:solidFill>
                <a:latin typeface="맑은 고딕"/>
                <a:cs typeface="함초롬바탕"/>
              </a:rPr>
              <a:t>미세먼지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로 인한 대기 오염에 대해 </a:t>
            </a:r>
            <a:endParaRPr xmlns:mc="http://schemas.openxmlformats.org/markup-compatibility/2006" xmlns:hp="http://schemas.haansoft.com/office/presentation/8.0" lang="ko-KR" altLang="en-US" sz="2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알아보고</a:t>
            </a:r>
            <a:r>
              <a:rPr xmlns:mc="http://schemas.openxmlformats.org/markup-compatibility/2006" xmlns:hp="http://schemas.haansoft.com/office/presentation/8.0" lang="en-US" altLang="ko-KR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 작품 꾸미기 활동을 해 보아요</a:t>
            </a:r>
            <a:r>
              <a:rPr xmlns:mc="http://schemas.openxmlformats.org/markup-compatibility/2006" xmlns:hp="http://schemas.haansoft.com/office/presentation/8.0" lang="en-US" altLang="ko-KR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!</a:t>
            </a:r>
            <a:endParaRPr xmlns:mc="http://schemas.openxmlformats.org/markup-compatibility/2006" xmlns:hp="http://schemas.haansoft.com/office/presentation/8.0" lang="en-US" altLang="ko-KR" sz="2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102855536"/>
      </p:ext>
    </p:extLst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demolish" attr="None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1</a:t>
            </a:r>
            <a:endParaRPr lang="ko-KR" altLang="en-US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892726" y="2929172"/>
            <a:ext cx="8611644" cy="13646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200">
                <a:solidFill>
                  <a:srgbClr val="808080"/>
                </a:solidFill>
              </a:rPr>
              <a:t>멸종위기 식물인 </a:t>
            </a:r>
            <a:endParaRPr lang="ko-KR" altLang="en-US" sz="4200">
              <a:solidFill>
                <a:srgbClr val="808080"/>
              </a:solidFill>
            </a:endParaRPr>
          </a:p>
          <a:p>
            <a:pPr>
              <a:defRPr/>
            </a:pPr>
            <a:r>
              <a:rPr lang="ko-KR" altLang="en-US" sz="4000" b="1">
                <a:solidFill>
                  <a:srgbClr val="1e7452"/>
                </a:solidFill>
              </a:rPr>
              <a:t>미선나무</a:t>
            </a:r>
            <a:r>
              <a:rPr lang="ko-KR" altLang="en-US" sz="4000">
                <a:solidFill>
                  <a:srgbClr val="808080"/>
                </a:solidFill>
              </a:rPr>
              <a:t>에</a:t>
            </a:r>
            <a:r>
              <a:rPr lang="ko-KR" altLang="en-US" sz="4200">
                <a:solidFill>
                  <a:srgbClr val="808080"/>
                </a:solidFill>
              </a:rPr>
              <a:t> 대해 알아 보아요</a:t>
            </a:r>
            <a:r>
              <a:rPr lang="en-US" altLang="ko-KR" sz="4200">
                <a:solidFill>
                  <a:srgbClr val="808080"/>
                </a:solidFill>
              </a:rPr>
              <a:t>!</a:t>
            </a:r>
            <a:endParaRPr lang="en-US" altLang="ko-KR" sz="42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식물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169596" y="2724410"/>
            <a:ext cx="6039606" cy="3603112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미선나무는 우리나라에서만 자라는 한국 토종 식물입니다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별이 잘 드는 산기술에서 자라고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높이는 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1M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에 달해요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endParaRPr xmlns:mc="http://schemas.openxmlformats.org/markup-compatibility/2006" xmlns:hp="http://schemas.haansoft.com/office/presentation/8.0" lang="EN-US" sz="24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이른 봄이 되면 개나리꽃을 닮은 하얀색 꽃이 잎보다 먼저 나뭇가지에 수북하게 달려요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endParaRPr lang="ko-KR" altLang="en-US" sz="2400"/>
          </a:p>
        </p:txBody>
      </p:sp>
      <p:pic>
        <p:nvPicPr>
          <p:cNvPr id="14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56677" y="1074476"/>
            <a:ext cx="3944762" cy="544878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7704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식물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169596" y="2724410"/>
            <a:ext cx="6039606" cy="3598284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개나리꽃은 향기가 없지만 미선나무의 꽃은 향기가 뛰어납니다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꽃말은 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[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모든 슬픔이 사라진다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]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예요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충청북도 괴산군 등지에 미선나무가 모여 살고 있으며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이러한 미선나무의 자생지가 천연기념물로 지정되어 보호받고 있어요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endParaRPr lang="ko-KR" altLang="en-US" sz="2400"/>
          </a:p>
        </p:txBody>
      </p:sp>
      <p:pic>
        <p:nvPicPr>
          <p:cNvPr id="14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56677" y="1074476"/>
            <a:ext cx="3944762" cy="544878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1872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1plSsw6FUeY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492724" y="-23457"/>
            <a:ext cx="9175276" cy="68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2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697447" y="2753023"/>
            <a:ext cx="7665671" cy="15664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300" b="0" i="0" u="none" strike="noStrike" kern="1200" cap="none" spc="0" normalizeH="0" baseline="0" mc:Ignorable="hp" hp:hslEmbossed="0">
                <a:solidFill>
                  <a:srgbClr val="4d8eef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srgbClr val="4d8eef"/>
                </a:solidFill>
                <a:latin typeface="Calibri"/>
                <a:ea typeface="맑은 고딕"/>
                <a:cs typeface="맑은 고딕"/>
              </a:rPr>
              <a:t>미세먼지</a:t>
            </a:r>
            <a:r>
              <a:rPr xmlns:mc="http://schemas.openxmlformats.org/markup-compatibility/2006" xmlns:hp="http://schemas.haansoft.com/office/presentation/8.0" kumimoji="0" lang="ko-KR" altLang="en-US" sz="44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로 인한</a:t>
            </a:r>
            <a:endParaRPr xmlns:mc="http://schemas.openxmlformats.org/markup-compatibility/2006" xmlns:hp="http://schemas.haansoft.com/office/presentation/8.0" kumimoji="0" lang="ko-KR" altLang="en-US" sz="4400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srgbClr val="8f28f6"/>
                </a:solidFill>
                <a:latin typeface="Calibri"/>
                <a:ea typeface="맑은 고딕"/>
                <a:cs typeface="맑은 고딕"/>
              </a:rPr>
              <a:t>대기오염</a:t>
            </a:r>
            <a:r>
              <a:rPr xmlns:mc="http://schemas.openxmlformats.org/markup-compatibility/2006" xmlns:hp="http://schemas.haansoft.com/office/presentation/8.0" kumimoji="0" lang="ko-KR" altLang="en-US" sz="44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에 대해 알아 보아요</a:t>
            </a:r>
            <a:r>
              <a:rPr xmlns:mc="http://schemas.openxmlformats.org/markup-compatibility/2006" xmlns:hp="http://schemas.haansoft.com/office/presentation/8.0" kumimoji="0" lang="en-US" altLang="ko-KR" sz="44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!</a:t>
            </a:r>
            <a:endParaRPr xmlns:mc="http://schemas.openxmlformats.org/markup-compatibility/2006" xmlns:hp="http://schemas.haansoft.com/office/presentation/8.0" kumimoji="0" lang="en-US" altLang="ko-KR" sz="4400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452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65NLe8lysdQ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3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971012" y="2570352"/>
            <a:ext cx="8741865" cy="246646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ts val="0"/>
              </a:spcBef>
              <a:defRPr/>
            </a:pPr>
            <a:r>
              <a:rPr lang="ko-KR" altLang="en-US" sz="3900" kern="0">
                <a:solidFill>
                  <a:srgbClr val="808080"/>
                </a:solidFill>
                <a:latin typeface="맑은 고딕"/>
              </a:rPr>
              <a:t>공기 중의 </a:t>
            </a:r>
            <a:r>
              <a:rPr lang="ko-KR" altLang="en-US" sz="3900" b="1" kern="0">
                <a:solidFill>
                  <a:srgbClr val="905e14"/>
                </a:solidFill>
                <a:latin typeface="맑은 고딕"/>
              </a:rPr>
              <a:t>미세먼지</a:t>
            </a:r>
            <a:r>
              <a:rPr lang="ko-KR" altLang="en-US" sz="3900" kern="0">
                <a:solidFill>
                  <a:srgbClr val="808080"/>
                </a:solidFill>
                <a:latin typeface="맑은 고딕"/>
              </a:rPr>
              <a:t>가 사라지고</a:t>
            </a:r>
            <a:endParaRPr lang="ko-KR" altLang="en-US" sz="3900" kern="0">
              <a:solidFill>
                <a:srgbClr val="808080"/>
              </a:solidFill>
              <a:latin typeface="맑은 고딕"/>
            </a:endParaRPr>
          </a:p>
          <a:p>
            <a:pPr>
              <a:spcBef>
                <a:spcPts val="0"/>
              </a:spcBef>
              <a:defRPr/>
            </a:pPr>
            <a:r>
              <a:rPr lang="ko-KR" altLang="en-US" sz="3900" kern="0">
                <a:solidFill>
                  <a:srgbClr val="808080"/>
                </a:solidFill>
                <a:latin typeface="맑은 고딕"/>
              </a:rPr>
              <a:t>깨끗한 공기로 숨 쉬는 세상이</a:t>
            </a:r>
            <a:endParaRPr lang="ko-KR" altLang="en-US" sz="3900" kern="0">
              <a:solidFill>
                <a:srgbClr val="808080"/>
              </a:solidFill>
              <a:latin typeface="맑은 고딕"/>
            </a:endParaRPr>
          </a:p>
          <a:p>
            <a:pPr>
              <a:spcBef>
                <a:spcPts val="0"/>
              </a:spcBef>
              <a:defRPr/>
            </a:pPr>
            <a:r>
              <a:rPr lang="ko-KR" altLang="en-US" sz="3900" kern="0">
                <a:solidFill>
                  <a:srgbClr val="808080"/>
                </a:solidFill>
                <a:latin typeface="맑은 고딕"/>
              </a:rPr>
              <a:t>올 수 있도록 자신의 소망을 담아</a:t>
            </a:r>
            <a:endParaRPr lang="ko-KR" altLang="en-US" sz="3900" kern="0">
              <a:solidFill>
                <a:srgbClr val="808080"/>
              </a:solidFill>
              <a:latin typeface="맑은 고딕"/>
            </a:endParaRPr>
          </a:p>
          <a:p>
            <a:pPr>
              <a:spcBef>
                <a:spcPts val="0"/>
              </a:spcBef>
              <a:defRPr/>
            </a:pPr>
            <a:r>
              <a:rPr lang="ko-KR" altLang="en-US" sz="3900" b="1" kern="0">
                <a:solidFill>
                  <a:srgbClr val="eb6fdf"/>
                </a:solidFill>
                <a:latin typeface="맑은 고딕"/>
              </a:rPr>
              <a:t>미선나무</a:t>
            </a:r>
            <a:r>
              <a:rPr lang="ko-KR" altLang="en-US" sz="3900" kern="0">
                <a:solidFill>
                  <a:srgbClr val="808080"/>
                </a:solidFill>
                <a:latin typeface="맑은 고딕"/>
              </a:rPr>
              <a:t> 작품을 만들어 보세요</a:t>
            </a:r>
            <a:r>
              <a:rPr lang="en-US" altLang="ko-KR" sz="3900" kern="0">
                <a:solidFill>
                  <a:srgbClr val="808080"/>
                </a:solidFill>
                <a:latin typeface="맑은 고딕"/>
              </a:rPr>
              <a:t>!</a:t>
            </a:r>
            <a:endParaRPr lang="en-US" altLang="ko-KR" sz="3900" kern="0">
              <a:solidFill>
                <a:srgbClr val="808080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8889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103</ep:Words>
  <ep:PresentationFormat>화면 슬라이드 쇼(4:3)</ep:PresentationFormat>
  <ep:Paragraphs>27</ep:Paragraphs>
  <ep:Slides>10</ep:Slides>
  <ep:Notes>0</ep:Notes>
  <ep:TotalTime>0</ep:TotalTime>
  <ep:HiddenSlides>0</ep:HiddenSlides>
  <ep:MMClips>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2023-06-17T02:39:37.211</dcterms:created>
  <dc:creator>박은주</dc:creator>
  <cp:lastModifiedBy>박은주</cp:lastModifiedBy>
  <dcterms:modified xsi:type="dcterms:W3CDTF">2023-09-05T07:10:11.777</dcterms:modified>
  <cp:revision>43</cp:revision>
  <cp:version>12.0.0.893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